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Google Sans SemiBold"/>
      <p:regular r:id="rId17"/>
      <p:bold r:id="rId18"/>
      <p:italic r:id="rId19"/>
      <p:boldItalic r:id="rId20"/>
    </p:embeddedFont>
    <p:embeddedFont>
      <p:font typeface="Google Sans Medium"/>
      <p:regular r:id="rId21"/>
      <p:bold r:id="rId22"/>
      <p:italic r:id="rId23"/>
      <p:boldItalic r:id="rId24"/>
    </p:embeddedFont>
    <p:embeddedFont>
      <p:font typeface="Google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GoogleSansSemiBold-boldItalic.fntdata"/><Relationship Id="rId22" Type="http://schemas.openxmlformats.org/officeDocument/2006/relationships/font" Target="fonts/GoogleSansMedium-bold.fntdata"/><Relationship Id="rId21" Type="http://schemas.openxmlformats.org/officeDocument/2006/relationships/font" Target="fonts/GoogleSansMedium-regular.fntdata"/><Relationship Id="rId24" Type="http://schemas.openxmlformats.org/officeDocument/2006/relationships/font" Target="fonts/GoogleSansMedium-boldItalic.fntdata"/><Relationship Id="rId23" Type="http://schemas.openxmlformats.org/officeDocument/2006/relationships/font" Target="fonts/GoogleSansMedium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GoogleSans-bold.fntdata"/><Relationship Id="rId25" Type="http://schemas.openxmlformats.org/officeDocument/2006/relationships/font" Target="fonts/GoogleSans-regular.fntdata"/><Relationship Id="rId28" Type="http://schemas.openxmlformats.org/officeDocument/2006/relationships/font" Target="fonts/GoogleSans-boldItalic.fntdata"/><Relationship Id="rId27" Type="http://schemas.openxmlformats.org/officeDocument/2006/relationships/font" Target="fonts/Google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GoogleSansSemiBold-regular.fntdata"/><Relationship Id="rId16" Type="http://schemas.openxmlformats.org/officeDocument/2006/relationships/slide" Target="slides/slide11.xml"/><Relationship Id="rId19" Type="http://schemas.openxmlformats.org/officeDocument/2006/relationships/font" Target="fonts/GoogleSansSemiBold-italic.fntdata"/><Relationship Id="rId18" Type="http://schemas.openxmlformats.org/officeDocument/2006/relationships/font" Target="fonts/GoogleSansSemiBold-bold.fntdata"/></Relationships>
</file>

<file path=ppt/media/image10.png>
</file>

<file path=ppt/media/image11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22b7494ca5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22b7494ca5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c190bc4ce7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c190bc4ce7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c190bc4ce7_0_1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g2c190bc4ce7_0_1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2b7494ca56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2b7494ca56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2b7494ca56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2b7494ca56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2b7494ca56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2b7494ca56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2b7494ca56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2b7494ca56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2b7494ca56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2b7494ca56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2b7494ca56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2b7494ca56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2b7494ca56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2b7494ca56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2b7494ca5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2b7494ca5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>
  <p:cSld name="TITLE_AND_BODY_1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14" title="hackathon 5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56" name="Google Shape;56;p14"/>
          <p:cNvSpPr txBox="1"/>
          <p:nvPr/>
        </p:nvSpPr>
        <p:spPr>
          <a:xfrm>
            <a:off x="294675" y="308647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7" name="Google Shape;57;p14"/>
          <p:cNvSpPr txBox="1"/>
          <p:nvPr/>
        </p:nvSpPr>
        <p:spPr>
          <a:xfrm>
            <a:off x="328730" y="4036310"/>
            <a:ext cx="8520600" cy="4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Problem Statement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  <p:sp>
        <p:nvSpPr>
          <p:cNvPr id="58" name="Google Shape;58;p14"/>
          <p:cNvSpPr txBox="1"/>
          <p:nvPr/>
        </p:nvSpPr>
        <p:spPr>
          <a:xfrm>
            <a:off x="310163" y="3561233"/>
            <a:ext cx="8520600" cy="44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700">
                <a:solidFill>
                  <a:srgbClr val="202729"/>
                </a:solidFill>
                <a:latin typeface="Google Sans SemiBold"/>
                <a:ea typeface="Google Sans SemiBold"/>
                <a:cs typeface="Google Sans SemiBold"/>
                <a:sym typeface="Google Sans SemiBold"/>
              </a:rPr>
              <a:t>Team Leader Name :</a:t>
            </a:r>
            <a:endParaRPr sz="1700">
              <a:solidFill>
                <a:srgbClr val="202729"/>
              </a:solidFill>
              <a:latin typeface="Google Sans SemiBold"/>
              <a:ea typeface="Google Sans SemiBold"/>
              <a:cs typeface="Google Sans SemiBold"/>
              <a:sym typeface="Google Sans Semi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23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3"/>
          <p:cNvSpPr txBox="1"/>
          <p:nvPr/>
        </p:nvSpPr>
        <p:spPr>
          <a:xfrm>
            <a:off x="311700" y="826150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Add as per the requirements for the hackathon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F1016"/>
        </a:solidFill>
      </p:bgPr>
    </p:bg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4" title="hackathon 5 – 3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5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5"/>
          <p:cNvSpPr txBox="1"/>
          <p:nvPr/>
        </p:nvSpPr>
        <p:spPr>
          <a:xfrm>
            <a:off x="311700" y="863550"/>
            <a:ext cx="3523800" cy="46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SzPts val="935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Brief about the prototype: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6"/>
          <p:cNvSpPr txBox="1"/>
          <p:nvPr/>
        </p:nvSpPr>
        <p:spPr>
          <a:xfrm>
            <a:off x="311700" y="954000"/>
            <a:ext cx="8520600" cy="40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  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Opportunity should be able to explain the following: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different is it from any of the other existing solutions?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How will it be able to solve the problem?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Google Sans"/>
              <a:buChar char="●"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USP of the proposed solution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7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7"/>
          <p:cNvSpPr txBox="1"/>
          <p:nvPr/>
        </p:nvSpPr>
        <p:spPr>
          <a:xfrm>
            <a:off x="311700" y="884950"/>
            <a:ext cx="7486500" cy="39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List of features offered by the solution</a:t>
            </a:r>
            <a:endParaRPr sz="18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It is always better to add a few visual representations (drawings/sketches/illustrations etc.) to your presentation, it adds to the power through which it reaches the audience.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8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8"/>
          <p:cNvSpPr txBox="1"/>
          <p:nvPr/>
        </p:nvSpPr>
        <p:spPr>
          <a:xfrm>
            <a:off x="311700" y="84055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Process flow diagram or Use-case diagram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dk2"/>
                </a:solidFill>
                <a:latin typeface="Google Sans"/>
                <a:ea typeface="Google Sans"/>
                <a:cs typeface="Google Sans"/>
                <a:sym typeface="Google Sans"/>
              </a:rPr>
              <a:t>Add a flow diagram or a use case diagram or an architecture diagram.</a:t>
            </a:r>
            <a:endParaRPr sz="1600">
              <a:solidFill>
                <a:schemeClr val="dk2"/>
              </a:solidFill>
              <a:latin typeface="Google Sans"/>
              <a:ea typeface="Google Sans"/>
              <a:cs typeface="Google Sans"/>
              <a:sym typeface="Google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9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9"/>
          <p:cNvSpPr txBox="1"/>
          <p:nvPr/>
        </p:nvSpPr>
        <p:spPr>
          <a:xfrm>
            <a:off x="311700" y="7765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Wireframes/Mock diagrams of the proposed solution (optional)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" name="Google Shape;93;p20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20"/>
          <p:cNvSpPr txBox="1"/>
          <p:nvPr/>
        </p:nvSpPr>
        <p:spPr>
          <a:xfrm>
            <a:off x="311700" y="746400"/>
            <a:ext cx="8520600" cy="404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Architecture diagram of the proposed solution</a:t>
            </a:r>
            <a:endParaRPr sz="1600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1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1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Technologies to be used in the solution: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2" title="hackathon 5 – 2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3" cy="5143504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2"/>
          <p:cNvSpPr txBox="1"/>
          <p:nvPr/>
        </p:nvSpPr>
        <p:spPr>
          <a:xfrm>
            <a:off x="311700" y="716275"/>
            <a:ext cx="8520600" cy="401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Clr>
                <a:srgbClr val="616161"/>
              </a:buClr>
              <a:buSzPts val="1800"/>
              <a:buFont typeface="Proxima Nova"/>
              <a:buNone/>
            </a:pP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Estimated implementation cost (optional)</a:t>
            </a:r>
            <a:r>
              <a:rPr lang="en-GB" sz="1600">
                <a:solidFill>
                  <a:schemeClr val="dk1"/>
                </a:solidFill>
                <a:latin typeface="Google Sans Medium"/>
                <a:ea typeface="Google Sans Medium"/>
                <a:cs typeface="Google Sans Medium"/>
                <a:sym typeface="Google Sans Medium"/>
              </a:rPr>
              <a:t>:</a:t>
            </a:r>
            <a:endParaRPr i="0" sz="1600" u="none" cap="none" strike="noStrike">
              <a:solidFill>
                <a:schemeClr val="dk1"/>
              </a:solidFill>
              <a:latin typeface="Google Sans Medium"/>
              <a:ea typeface="Google Sans Medium"/>
              <a:cs typeface="Google Sans Medium"/>
              <a:sym typeface="Google Sans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